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23"/>
  </p:notesMasterIdLst>
  <p:sldIdLst>
    <p:sldId id="335" r:id="rId5"/>
    <p:sldId id="351" r:id="rId6"/>
    <p:sldId id="361" r:id="rId7"/>
    <p:sldId id="368" r:id="rId8"/>
    <p:sldId id="359" r:id="rId9"/>
    <p:sldId id="369" r:id="rId10"/>
    <p:sldId id="371" r:id="rId11"/>
    <p:sldId id="370" r:id="rId12"/>
    <p:sldId id="372" r:id="rId13"/>
    <p:sldId id="373" r:id="rId14"/>
    <p:sldId id="374" r:id="rId15"/>
    <p:sldId id="375" r:id="rId16"/>
    <p:sldId id="376" r:id="rId17"/>
    <p:sldId id="378" r:id="rId18"/>
    <p:sldId id="377" r:id="rId19"/>
    <p:sldId id="379" r:id="rId20"/>
    <p:sldId id="380" r:id="rId21"/>
    <p:sldId id="35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han Smith" initials="NS" lastIdx="5" clrIdx="0">
    <p:extLst>
      <p:ext uri="{19B8F6BF-5375-455C-9EA6-DF929625EA0E}">
        <p15:presenceInfo xmlns:p15="http://schemas.microsoft.com/office/powerpoint/2012/main" userId="f0425a0d9f426a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5226" autoAdjust="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>
        <p:guide orient="horz" pos="3672"/>
        <p:guide pos="3840"/>
      </p:guideLst>
    </p:cSldViewPr>
  </p:slideViewPr>
  <p:outlineViewPr>
    <p:cViewPr>
      <p:scale>
        <a:sx n="33" d="100"/>
        <a:sy n="33" d="100"/>
      </p:scale>
      <p:origin x="0" y="-1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5/4/2021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31DFB3-42E8-9540-92FB-4AE3F420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1953875" cy="63055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3C1B90-0A14-7B4B-B05B-357A6A88291E}"/>
              </a:ext>
            </a:extLst>
          </p:cNvPr>
          <p:cNvCxnSpPr>
            <a:cxnSpLocks/>
          </p:cNvCxnSpPr>
          <p:nvPr userDrawn="1"/>
        </p:nvCxnSpPr>
        <p:spPr>
          <a:xfrm>
            <a:off x="1036261" y="4159793"/>
            <a:ext cx="10122586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0097E88-8912-8A4F-9D00-BDA132434F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3153" y="4728131"/>
            <a:ext cx="7806047" cy="2811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8E2CE6-6A25-40B9-BD31-82C750738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7805737" cy="2113466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1C010F4-E1E5-354F-9B4A-6253D3DC2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F7C8C0-EB32-3C44-930E-DE05403C543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5649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6473F2-000A-7C44-9048-A0C0D4B6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A0597E-7AE3-F242-9DDF-F678A5E11458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AB7162A-656B-3447-976F-951853C325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49638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8B98E47-9A5A-E54C-A093-86D516AAD0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8199" y="2328554"/>
            <a:ext cx="4868860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274C5-9C2D-4A46-AEAE-9DBE1C41747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19017-8DD9-4B28-B0F1-E82FFB8C1DF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BFF08-A844-4449-9EC2-5B6B6C2D62A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7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476683E-62F2-7746-A136-3A729C70D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52691"/>
            <a:ext cx="307815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EF5BDE3-656A-414E-BE18-702CA738A9D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039099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EAADDF0-090D-2C4F-BE2D-160C2C55029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39760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E0EAFBC-DE77-7648-95EC-91DDA529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16A97-402E-8040-9B48-1B6ED23ABC4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BD319C-69C3-3D46-977C-F80FD35E3C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31731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F6FB95E-AD0D-3843-8241-AB907F5915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6252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C85BB87-C622-304F-9F58-8716188AA5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33114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6B0B5-56D6-429D-BC3A-5E501EDADA8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8DFE9-DB89-4EB9-9FB1-D484EC0C1B5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C09F4-4087-4A1E-B8B8-85A748DC90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80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8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D6FA74B-53F8-584F-85D3-47FB14D4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52369-C198-1E48-8F65-F6AC0534DFF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921E4-02B0-3748-9844-933F71005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21923"/>
            <a:ext cx="4876800" cy="3825952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3048678-0BD6-C448-8690-BD61FC6095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8400" y="2286000"/>
            <a:ext cx="4876800" cy="2746375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8134C-ADB9-4E1C-97DD-12E5DE2C77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0C24D-14BB-46C9-A4C2-DB15E4FB9B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3D085-5F13-41E2-9C46-08E3E2846C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9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7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76800" cy="23327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6261560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8B57D363-927D-CE43-AD8A-2F5E6CC59E9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4659581"/>
            <a:ext cx="4876800" cy="54303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2FDBC3-20E9-45B6-850D-2F34EA22D1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17A152-7FD0-42FA-9937-8667D4B75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87AABD-BCAB-4325-8510-954CAAD92A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687ADE-BAA9-634F-96B8-ACF4EE9B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906250" cy="6217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7810499" cy="290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EC4E73-6A9F-2F46-89D1-559CE56C12BE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8BFD865-74BB-5B40-8DA8-7D7B921A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4B708A-874B-4F75-A235-6908EB43FA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1D589B3-67A1-4B39-9EEF-2FB7AB10EC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5D91E6B-55B5-4092-AD3B-F7E1FD0045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876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69925"/>
            <a:ext cx="10460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4824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E1D3B9-B2D1-4927-BE44-8408FBD84C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447116-BCE7-456E-88B8-96ADC76E5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3B6347-A35F-4216-9988-7393E598E1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808B2-C5CA-FE45-B556-461D856BF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5CA9F-967F-1545-8E32-09F4DB0F04F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4475" y="1862667"/>
            <a:ext cx="10103049" cy="867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9DD4EBD-237B-7245-A9C2-A37674E2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7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A6D65B-10A2-D743-9FFA-D14B8696F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FCB9F5CF-0F1D-284B-B997-AC308FED47B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951345" y="2286000"/>
            <a:ext cx="9145155" cy="31649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5652B48-7CDD-5645-B29B-54727CA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0F4C76-2690-7448-8D03-9692C2BB101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C09B5-CD25-4B65-9120-D8EBD79ABC8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281DE-BBF4-4AA1-B110-DC418232A0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9333A-6926-414D-9C9D-B62395A38A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65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55E5B9-5A63-2D46-8653-3FD1F538F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4453"/>
            <a:ext cx="11158847" cy="5824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3FB492B-801F-1741-BD1B-89F9C6BFF0E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028700" y="2423161"/>
            <a:ext cx="9067800" cy="22274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4545B3-0290-D848-BDB5-811BC52B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10096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709460-09E4-854A-889B-491A934DE40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749A19-BE29-4599-ABBE-E7C61FF9EE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F30C11-6611-47E2-9CF7-8EE77F4CD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F710E8-4CE9-4D79-8121-DD559D321E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03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A99595-F780-594B-8C36-E4E5AF5E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AFB169-81B7-454B-BE19-407333C86F3B}"/>
              </a:ext>
            </a:extLst>
          </p:cNvPr>
          <p:cNvCxnSpPr>
            <a:cxnSpLocks/>
          </p:cNvCxnSpPr>
          <p:nvPr userDrawn="1"/>
        </p:nvCxnSpPr>
        <p:spPr>
          <a:xfrm>
            <a:off x="2184935" y="1874704"/>
            <a:ext cx="897391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04344"/>
            <a:ext cx="7810500" cy="2989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06611-233D-45FA-A146-AB9D4F4A7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525" y="978781"/>
            <a:ext cx="1589372" cy="1325563"/>
          </a:xfrm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r>
              <a:rPr lang="en-US" dirty="0"/>
              <a:t>“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4887C6-2D97-4388-AA65-CEEA6591BF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84EFA-1D77-40D3-B5AC-6652DC26F0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3CA07C-1BC2-4B16-8557-27C373CFCE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4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AD8BFA-14F6-F54A-AB64-29F9F7616A7D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4640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9E731-6B9B-024E-9360-F9F34CC66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4313437"/>
            <a:ext cx="1828800" cy="401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D3D9C96-2F42-E545-BD97-AC8568E2F4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92AA37C-BA0F-9C4F-B098-EDFE391C47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4600" y="4332486"/>
            <a:ext cx="1828800" cy="4012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EAAAC92-F1DA-6847-8D56-1ACCD5E3B0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846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4E4153D-E2B3-7D4A-8D92-FF6597B2F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1512" y="431343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D6B703A-5BF6-744F-A3D3-C65E3F8B3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1512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82A9FE5-981A-B340-B8F8-D2DB83C19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96400" y="433248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594B2391-B4C8-5542-8285-39BAD874EC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96400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25">
            <a:extLst>
              <a:ext uri="{FF2B5EF4-FFF2-40B4-BE49-F238E27FC236}">
                <a16:creationId xmlns:a16="http://schemas.microsoft.com/office/drawing/2014/main" id="{A2D87BC1-884E-CD4E-BABF-B7AF4DF78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87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DB0763B3-E65F-8A47-AA7C-C9A56C506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846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25">
            <a:extLst>
              <a:ext uri="{FF2B5EF4-FFF2-40B4-BE49-F238E27FC236}">
                <a16:creationId xmlns:a16="http://schemas.microsoft.com/office/drawing/2014/main" id="{1E0F47CF-6DE7-F745-B9D8-55421009AF4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05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25">
            <a:extLst>
              <a:ext uri="{FF2B5EF4-FFF2-40B4-BE49-F238E27FC236}">
                <a16:creationId xmlns:a16="http://schemas.microsoft.com/office/drawing/2014/main" id="{B4621956-6AB4-E346-8900-9AE2A51ADBC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96400" y="2314278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B64062A-6292-0441-95CB-9A91F49D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3883EC-FACE-4093-9976-8B0D4C8BEBC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611EE2-9C8D-405E-9ABF-8EFD1E1D6BB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E126EB-13BB-4830-A999-3778C11747A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63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 userDrawn="1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8" orient="horz" pos="3072" userDrawn="1">
          <p15:clr>
            <a:srgbClr val="FBAE40"/>
          </p15:clr>
        </p15:guide>
        <p15:guide id="13" pos="6384" userDrawn="1">
          <p15:clr>
            <a:srgbClr val="FBAE40"/>
          </p15:clr>
        </p15:guide>
        <p15:guide id="14" orient="horz" pos="32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A116A2E3-682D-BD4F-9FC9-4546B0C9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64AC08-85A6-6F44-88B4-3FAE91B70C1B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56DE-470B-C64D-99AE-5039A021EC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ADA9C53-0DC4-4D43-B80C-9B0A9E0EBD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672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8E68047-DF25-AB45-A0F0-F4DFE23516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6672" y="3336211"/>
            <a:ext cx="2286000" cy="24909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1DB1B27-14E7-1549-BDAA-6DD31A1B1F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39200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69D66743-22F2-C84F-9FD2-F350766D6C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9200" y="3331030"/>
            <a:ext cx="2286000" cy="2466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A38EF55-8739-4A40-A228-67296EA938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74144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68DC74C-B0F9-2649-BEC3-BBA0BD7376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7921" y="3331029"/>
            <a:ext cx="2286000" cy="2466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422B-E6C5-43B2-9F2B-DECEB381214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68377" y="3331029"/>
            <a:ext cx="2286000" cy="2466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81DA9-1713-43A7-A2CF-A9525B11AF43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6A8F0-5D79-4C8A-9966-308409EB26B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5BAE5-43DA-49F0-89E6-66D549C523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56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14" pos="1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79F22C8-3EAB-425F-ADBA-3A162D820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0818" y="6292334"/>
            <a:ext cx="1522982" cy="18288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C4B4F87-0B31-4EDA-8270-4233B0D8F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8180" y="6294120"/>
            <a:ext cx="1462788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5EC255-976A-48BF-A8A0-1ECEBDFBB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74" r:id="rId2"/>
    <p:sldLayoutId id="2147483673" r:id="rId3"/>
    <p:sldLayoutId id="2147483671" r:id="rId4"/>
    <p:sldLayoutId id="2147483678" r:id="rId5"/>
    <p:sldLayoutId id="2147483676" r:id="rId6"/>
    <p:sldLayoutId id="2147483677" r:id="rId7"/>
    <p:sldLayoutId id="2147483660" r:id="rId8"/>
    <p:sldLayoutId id="2147483675" r:id="rId9"/>
    <p:sldLayoutId id="2147483679" r:id="rId10"/>
    <p:sldLayoutId id="2147483680" r:id="rId11"/>
    <p:sldLayoutId id="2147483681" r:id="rId12"/>
    <p:sldLayoutId id="214748368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7008" userDrawn="1">
          <p15:clr>
            <a:srgbClr val="F26B43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24" userDrawn="1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orient="horz" pos="624" userDrawn="1">
          <p15:clr>
            <a:srgbClr val="F26B43"/>
          </p15:clr>
        </p15:guide>
        <p15:guide id="18" orient="horz" pos="3672" userDrawn="1">
          <p15:clr>
            <a:srgbClr val="F26B43"/>
          </p15:clr>
        </p15:guide>
        <p15:guide id="19" pos="3984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data?utm_source=unsplash&amp;utm_medium=referral&amp;utm_content=creditCopyText" TargetMode="External"/><Relationship Id="rId2" Type="http://schemas.openxmlformats.org/officeDocument/2006/relationships/hyperlink" Target="https://unsplash.com/@markusspiske?utm_source=unsplash&amp;utm_medium=referral&amp;utm_content=creditCopyText" TargetMode="Externa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ECC17-4660-124A-8996-54F15FD169C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/>
              <a:t>Data 599</a:t>
            </a:r>
            <a:r>
              <a:rPr lang="en-US" dirty="0"/>
              <a:t>      Mitch Harris, Ryan Koenig, Nathan Smith 	May 11, 2021 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C99CF7C-AFAB-48F1-8FC3-CCCE9898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8691562" cy="2113466"/>
          </a:xfrm>
        </p:spPr>
        <p:txBody>
          <a:bodyPr/>
          <a:lstStyle/>
          <a:p>
            <a:r>
              <a:rPr lang="en-US" sz="5000" dirty="0"/>
              <a:t>Urban Data Labs Dashboard</a:t>
            </a:r>
            <a:br>
              <a:rPr lang="en-US" sz="4000" dirty="0"/>
            </a:br>
            <a:r>
              <a:rPr lang="en-US" sz="4000" dirty="0"/>
              <a:t>Proposal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2605473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Management</a:t>
            </a:r>
            <a:br>
              <a:rPr lang="en-US" dirty="0"/>
            </a:br>
            <a:r>
              <a:rPr lang="en-US" sz="3000" dirty="0"/>
              <a:t>Meetings /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76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Management</a:t>
            </a:r>
            <a:br>
              <a:rPr lang="en-US" dirty="0"/>
            </a:br>
            <a:r>
              <a:rPr lang="en-US" sz="3000" dirty="0"/>
              <a:t>Description of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23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Status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9802057" cy="2904530"/>
          </a:xfrm>
        </p:spPr>
        <p:txBody>
          <a:bodyPr/>
          <a:lstStyle/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 dirty="0">
                <a:cs typeface="Calibri"/>
              </a:rPr>
              <a:t>Previous Week Summary (May 3-9)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 dirty="0">
                <a:cs typeface="Calibri"/>
              </a:rPr>
              <a:t>Next Week Planning (May 10-16)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08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Status</a:t>
            </a:r>
            <a:br>
              <a:rPr lang="en-US" dirty="0"/>
            </a:br>
            <a:r>
              <a:rPr lang="en-US" sz="3000" dirty="0"/>
              <a:t>Previous Week Tasks 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2"/>
            <a:ext cx="9791700" cy="35686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kick-off meeting with UDL (Mon May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 meeting with UDL based on Building Project selection (Wed May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up project templates (meeting minutes, logs, team document)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Kanban project management setup on Clubhouse.io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Proposal, including: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Project background review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High-level data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Proposal presentation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0548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Status</a:t>
            </a:r>
            <a:br>
              <a:rPr lang="en-US" dirty="0"/>
            </a:br>
            <a:r>
              <a:rPr lang="en-US" sz="3000" dirty="0"/>
              <a:t>Previous Week Individual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8A5E2F-147C-4489-BB03-700AD737D1D9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1419487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3"/>
                </a:solidFill>
              </a:rPr>
              <a:t>Nate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accent3"/>
                </a:solidFill>
              </a:rPr>
              <a:t>Mitch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accent3"/>
                </a:solidFill>
              </a:rPr>
              <a:t>Ryan</a:t>
            </a:r>
            <a:r>
              <a:rPr lang="en-US" dirty="0"/>
              <a:t>		</a:t>
            </a:r>
          </a:p>
          <a:p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94C500-A21D-4E55-94E1-177D317663DE}"/>
              </a:ext>
            </a:extLst>
          </p:cNvPr>
          <p:cNvSpPr txBox="1">
            <a:spLocks/>
          </p:cNvSpPr>
          <p:nvPr/>
        </p:nvSpPr>
        <p:spPr>
          <a:xfrm>
            <a:off x="2752987" y="2428619"/>
            <a:ext cx="8362688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Project templates, reviewed background information</a:t>
            </a:r>
          </a:p>
          <a:p>
            <a:endParaRPr lang="en-US" b="1" dirty="0"/>
          </a:p>
          <a:p>
            <a:r>
              <a:rPr lang="en-US" dirty="0"/>
              <a:t>Project schedule, Kanban set up in Clubhouse.io, reviewed background information</a:t>
            </a:r>
          </a:p>
          <a:p>
            <a:endParaRPr lang="en-US" b="1" dirty="0"/>
          </a:p>
          <a:p>
            <a:r>
              <a:rPr lang="en-US" dirty="0"/>
              <a:t>Proposal template setup, reviewed background information		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2538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Status</a:t>
            </a:r>
            <a:br>
              <a:rPr lang="en-US" dirty="0"/>
            </a:br>
            <a:r>
              <a:rPr lang="en-US" sz="3000" dirty="0"/>
              <a:t>Previous Week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8768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Status</a:t>
            </a:r>
            <a:br>
              <a:rPr lang="en-US" dirty="0"/>
            </a:br>
            <a:r>
              <a:rPr lang="en-US" sz="3000" dirty="0"/>
              <a:t>Next Week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2"/>
            <a:ext cx="9791700" cy="35686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and systems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data set for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up to speed with Azure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 streaming architecture to be used within Azure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building streaming architecture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706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Status</a:t>
            </a:r>
            <a:br>
              <a:rPr lang="en-US" dirty="0"/>
            </a:br>
            <a:r>
              <a:rPr lang="en-US" sz="3000" dirty="0"/>
              <a:t>Next Week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Learning curve on data 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Need to ensure we’re working with a constrained data 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b="1" dirty="0"/>
              <a:t>Learning curve on Azure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Focus on learning what is needed and only that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b="1" dirty="0"/>
              <a:t>Understanding current data system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Focus on general understanding with specific understanding on pieces required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341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7F85-B014-E54D-AC82-A789515E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8D6534-C18A-6F43-BFAE-88E2F83FD9B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2354531"/>
            <a:ext cx="4876800" cy="1152149"/>
          </a:xfrm>
        </p:spPr>
        <p:txBody>
          <a:bodyPr/>
          <a:lstStyle/>
          <a:p>
            <a:r>
              <a:rPr lang="en-US" b="1" dirty="0"/>
              <a:t>Mitch Harris</a:t>
            </a:r>
          </a:p>
          <a:p>
            <a:r>
              <a:rPr lang="en-US" b="1" dirty="0"/>
              <a:t>Ryan Koenig</a:t>
            </a:r>
          </a:p>
          <a:p>
            <a:r>
              <a:rPr lang="en-US" b="1" dirty="0"/>
              <a:t>Nathan Smith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37C36-233D-4261-A151-481DEB983F8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7CE90-6DC0-4BAD-AFD2-6566038ECD0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Proposal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0CAF6B-5914-4E2F-90A1-4B2D92D5ADC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87A24-2FBF-455B-A18C-4427CDDB875E}"/>
              </a:ext>
            </a:extLst>
          </p:cNvPr>
          <p:cNvSpPr txBox="1"/>
          <p:nvPr/>
        </p:nvSpPr>
        <p:spPr>
          <a:xfrm>
            <a:off x="227838" y="5923002"/>
            <a:ext cx="438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Photo by </a:t>
            </a:r>
            <a:r>
              <a:rPr lang="en-US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Markus </a:t>
            </a:r>
            <a:r>
              <a:rPr lang="en-US" sz="1200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Spiske</a:t>
            </a:r>
            <a:r>
              <a:rPr lang="en-US" sz="1200" dirty="0">
                <a:solidFill>
                  <a:schemeClr val="bg1"/>
                </a:solidFill>
              </a:rPr>
              <a:t> on </a:t>
            </a:r>
            <a:r>
              <a:rPr lang="en-US" sz="120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F485E91-8B2E-42EB-AE3D-84E04C06EA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3235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1. </a:t>
            </a:r>
            <a:r>
              <a:rPr lang="en-US" dirty="0">
                <a:cs typeface="Calibri"/>
              </a:rPr>
              <a:t>Urban Data Labs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2. </a:t>
            </a:r>
            <a:r>
              <a:rPr lang="en-US" dirty="0">
                <a:cs typeface="Calibri"/>
              </a:rPr>
              <a:t>Project Overview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3. </a:t>
            </a:r>
            <a:r>
              <a:rPr lang="en-US" dirty="0">
                <a:cs typeface="Calibri"/>
              </a:rPr>
              <a:t>Project Management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4. </a:t>
            </a:r>
            <a:r>
              <a:rPr lang="en-US" dirty="0">
                <a:cs typeface="Calibri"/>
              </a:rPr>
              <a:t>Next Steps</a:t>
            </a:r>
          </a:p>
          <a:p>
            <a:pPr>
              <a:lnSpc>
                <a:spcPct val="110000"/>
              </a:lnSpc>
            </a:pPr>
            <a:endParaRPr lang="en-US" dirty="0">
              <a:cs typeface="Calibri"/>
            </a:endParaRPr>
          </a:p>
          <a:p>
            <a:pPr>
              <a:lnSpc>
                <a:spcPct val="110000"/>
              </a:lnSpc>
            </a:pPr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7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Urban Data Labs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281F60E-78CA-D146-A626-AB0418571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6107" y="2027706"/>
            <a:ext cx="9791700" cy="550963"/>
          </a:xfrm>
        </p:spPr>
        <p:txBody>
          <a:bodyPr/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5672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9802057" cy="290453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cs typeface="Calibri"/>
              </a:rPr>
              <a:t>Building streaming sensor data anomaly detection with final product as a dashboard</a:t>
            </a:r>
          </a:p>
          <a:p>
            <a:pPr>
              <a:lnSpc>
                <a:spcPct val="110000"/>
              </a:lnSpc>
            </a:pPr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4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Overview</a:t>
            </a:r>
            <a:br>
              <a:rPr lang="en-US" dirty="0"/>
            </a:br>
            <a:r>
              <a:rPr lang="en-US" sz="3000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27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Overview</a:t>
            </a:r>
            <a:br>
              <a:rPr lang="en-US" dirty="0"/>
            </a:br>
            <a:r>
              <a:rPr lang="en-US" sz="3000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21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Overview</a:t>
            </a:r>
            <a:br>
              <a:rPr lang="en-US" dirty="0"/>
            </a:br>
            <a:r>
              <a:rPr lang="en-US" sz="3000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96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9802057" cy="2904530"/>
          </a:xfrm>
        </p:spPr>
        <p:txBody>
          <a:bodyPr/>
          <a:lstStyle/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 dirty="0">
                <a:cs typeface="Calibri"/>
              </a:rPr>
              <a:t>Approach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 dirty="0">
                <a:cs typeface="Calibri"/>
              </a:rPr>
              <a:t>Meetings / Communication 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 dirty="0">
                <a:cs typeface="Calibri"/>
              </a:rPr>
              <a:t>Description of Tools</a:t>
            </a:r>
          </a:p>
          <a:p>
            <a:pPr>
              <a:lnSpc>
                <a:spcPct val="110000"/>
              </a:lnSpc>
            </a:pPr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54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Management</a:t>
            </a:r>
            <a:br>
              <a:rPr lang="en-US" dirty="0"/>
            </a:br>
            <a:r>
              <a:rPr lang="en-US" sz="3000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8848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35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A_Win32_MW_JS_SL_v2.potx" id="{F3EA0D10-81D8-413D-A4CA-F5D1D5CC8037}" vid="{9BA86A48-81B4-441C-9F07-EEAF91A8FC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975AF8-B1C6-436B-A274-2C3ADC779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4273A0-A4DF-47AA-BF1F-8758123399C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82F651C-E5DA-470F-A6A6-D70E9A5EBF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Impact annual presentation</Template>
  <TotalTime>541</TotalTime>
  <Words>420</Words>
  <Application>Microsoft Office PowerPoint</Application>
  <PresentationFormat>Widescreen</PresentationFormat>
  <Paragraphs>116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Nova</vt:lpstr>
      <vt:lpstr>Calibri</vt:lpstr>
      <vt:lpstr>Wingdings</vt:lpstr>
      <vt:lpstr>Theme1</vt:lpstr>
      <vt:lpstr>Urban Data Labs Dashboard Proposal Presentation</vt:lpstr>
      <vt:lpstr>Outline</vt:lpstr>
      <vt:lpstr>Urban Data Labs</vt:lpstr>
      <vt:lpstr>Project Overview</vt:lpstr>
      <vt:lpstr>Project Overview Background</vt:lpstr>
      <vt:lpstr>Project Overview Approach</vt:lpstr>
      <vt:lpstr>Project Overview Schedule</vt:lpstr>
      <vt:lpstr>Project Management</vt:lpstr>
      <vt:lpstr>Project Management Approach</vt:lpstr>
      <vt:lpstr>Project Management Meetings / Communication</vt:lpstr>
      <vt:lpstr>Project Management Description of Tools</vt:lpstr>
      <vt:lpstr>Project Status</vt:lpstr>
      <vt:lpstr>Project Status Previous Week Tasks Completed</vt:lpstr>
      <vt:lpstr>Project Status Previous Week Individual Contributions</vt:lpstr>
      <vt:lpstr>Project Status Previous Week Challenges</vt:lpstr>
      <vt:lpstr>Project Status Next Week Tasks</vt:lpstr>
      <vt:lpstr>Project Status Next Week Challenges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 Anomaly Detection Proposed Method</dc:title>
  <dc:creator>Nathan Smith</dc:creator>
  <cp:lastModifiedBy>Nathan Smith</cp:lastModifiedBy>
  <cp:revision>55</cp:revision>
  <dcterms:created xsi:type="dcterms:W3CDTF">2021-04-15T15:10:01Z</dcterms:created>
  <dcterms:modified xsi:type="dcterms:W3CDTF">2021-05-04T16:17:32Z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